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91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3" r:id="rId6"/>
    <p:sldId id="264" r:id="rId7"/>
    <p:sldId id="262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32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1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44074C-320E-A141-87DE-9A2892602DA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E3697-A130-8F4B-B063-49A18C5AD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7E3697-A130-8F4B-B063-49A18C5ADBA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70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3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08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792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9872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581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140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71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94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165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093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118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44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625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36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61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61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663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531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47564-6198-744E-8756-E985B8752D1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976F7-E76A-9748-B543-A49373574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68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  <p:sldLayoutId id="2147484101" r:id="rId10"/>
    <p:sldLayoutId id="2147484102" r:id="rId11"/>
    <p:sldLayoutId id="2147484103" r:id="rId12"/>
    <p:sldLayoutId id="2147484104" r:id="rId13"/>
    <p:sldLayoutId id="2147484105" r:id="rId14"/>
    <p:sldLayoutId id="2147484106" r:id="rId15"/>
    <p:sldLayoutId id="2147484107" r:id="rId16"/>
    <p:sldLayoutId id="2147484108" r:id="rId17"/>
    <p:sldLayoutId id="2147484109" r:id="rId18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view/travelventures/hom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9BE8E-5F23-D14E-8B08-C3F6E3E587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597343"/>
            <a:ext cx="9448800" cy="1825096"/>
          </a:xfrm>
        </p:spPr>
        <p:txBody>
          <a:bodyPr/>
          <a:lstStyle/>
          <a:p>
            <a:r>
              <a:rPr lang="en-US" dirty="0">
                <a:latin typeface="Chalkduster" panose="03050602040202020205" pitchFamily="66" charset="77"/>
              </a:rPr>
              <a:t>Google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B4801A-621B-4A4A-BA47-67974CCE1E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By – Digisha Singhal</a:t>
            </a:r>
          </a:p>
        </p:txBody>
      </p:sp>
    </p:spTree>
    <p:extLst>
      <p:ext uri="{BB962C8B-B14F-4D97-AF65-F5344CB8AC3E}">
        <p14:creationId xmlns:p14="http://schemas.microsoft.com/office/powerpoint/2010/main" val="727110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E83E4-77CC-AA43-AB72-5CC3680E4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289" y="423779"/>
            <a:ext cx="7729728" cy="1188720"/>
          </a:xfrm>
        </p:spPr>
        <p:txBody>
          <a:bodyPr/>
          <a:lstStyle/>
          <a:p>
            <a:pPr algn="ctr"/>
            <a:r>
              <a:rPr lang="en-US" dirty="0"/>
              <a:t>Travel Blog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5777A0-B092-2D43-A37A-0C1EE0CF813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l="11560" t="13517" r="6078" b="5589"/>
          <a:stretch/>
        </p:blipFill>
        <p:spPr>
          <a:xfrm>
            <a:off x="757361" y="2019663"/>
            <a:ext cx="5125792" cy="408492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09EB48-1DA7-224F-83F8-66D29CACAE70}"/>
              </a:ext>
            </a:extLst>
          </p:cNvPr>
          <p:cNvSpPr txBox="1"/>
          <p:nvPr/>
        </p:nvSpPr>
        <p:spPr>
          <a:xfrm>
            <a:off x="6800045" y="2534818"/>
            <a:ext cx="453336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000" dirty="0">
                <a:hlinkClick r:id="rId3"/>
              </a:rPr>
              <a:t>https://sites.google.com/view/travelventures/home</a:t>
            </a:r>
            <a:endParaRPr lang="en-US" sz="2000" dirty="0"/>
          </a:p>
          <a:p>
            <a:pPr marL="285750" indent="-285750">
              <a:buFont typeface="Wingdings" pitchFamily="2" charset="2"/>
              <a:buChar char="ü"/>
            </a:pPr>
            <a:endParaRPr lang="en-US" sz="2000" dirty="0"/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dirty="0"/>
              <a:t>It has a total of 3 pages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Home page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Adventure sports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Travel hacks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815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4A28-7918-334A-A636-DA174B66D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8759" y="322939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Audience overview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25EFB9-A24D-E74D-AF52-57159B414C7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80107" y="1387366"/>
            <a:ext cx="10079596" cy="528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835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DAE21-013B-534E-9F8C-54AFED2A5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3588" y="477770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Location Analytics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A76479-149F-0641-999E-4DA8011DD16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3"/>
          <a:srcRect l="35277" t="62371" r="3730" b="23730"/>
          <a:stretch/>
        </p:blipFill>
        <p:spPr>
          <a:xfrm>
            <a:off x="327253" y="2047165"/>
            <a:ext cx="5076126" cy="1466286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8227D8-9F6C-C74D-9A5E-4383DEF346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25" b="7311"/>
          <a:stretch/>
        </p:blipFill>
        <p:spPr>
          <a:xfrm>
            <a:off x="5656996" y="2047165"/>
            <a:ext cx="6053920" cy="41079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686716-7BF2-3047-9D00-9A8F088191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253" y="3789818"/>
            <a:ext cx="4772158" cy="26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597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76930-1043-244E-B5DB-A9E7338CC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95883"/>
            <a:ext cx="10631606" cy="1293028"/>
          </a:xfrm>
        </p:spPr>
        <p:txBody>
          <a:bodyPr/>
          <a:lstStyle/>
          <a:p>
            <a:pPr algn="ctr"/>
            <a:r>
              <a:rPr lang="en-US" dirty="0"/>
              <a:t>Location Analytics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4C878F-BBFE-C944-B3C1-D0C2D03E33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29" b="5919"/>
          <a:stretch/>
        </p:blipFill>
        <p:spPr>
          <a:xfrm>
            <a:off x="1787857" y="1497841"/>
            <a:ext cx="9554328" cy="515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723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15EC5-C86F-D846-B43E-EABF083FA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Duration of view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A56BD7-BEA2-5B41-AE50-6C8A75429F0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60282" y="3008423"/>
            <a:ext cx="11885423" cy="280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923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08B88-9149-AE4B-A782-B8ABDA939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13997"/>
            <a:ext cx="10394707" cy="1293028"/>
          </a:xfrm>
        </p:spPr>
        <p:txBody>
          <a:bodyPr/>
          <a:lstStyle/>
          <a:p>
            <a:pPr algn="ctr"/>
            <a:r>
              <a:rPr lang="en-US" dirty="0"/>
              <a:t>Goal </a:t>
            </a:r>
            <a:br>
              <a:rPr lang="en-US" dirty="0"/>
            </a:br>
            <a:r>
              <a:rPr lang="en-US" sz="3200" dirty="0"/>
              <a:t>(General)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EF6C0B-D713-6E45-AEE6-4521C4976A7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471122" y="1732363"/>
            <a:ext cx="9037653" cy="48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893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4A28-7918-334A-A636-DA174B66D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87" y="559656"/>
            <a:ext cx="10381258" cy="1293028"/>
          </a:xfrm>
        </p:spPr>
        <p:txBody>
          <a:bodyPr/>
          <a:lstStyle/>
          <a:p>
            <a:pPr algn="ctr"/>
            <a:r>
              <a:rPr lang="en-US" dirty="0"/>
              <a:t>Goal 1 </a:t>
            </a:r>
            <a:br>
              <a:rPr lang="en-US" dirty="0"/>
            </a:br>
            <a:r>
              <a:rPr lang="en-US" sz="3200" dirty="0"/>
              <a:t>(duration&gt;3 seconds)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37603B-D96A-3F4B-A863-3982F63BB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287" y="1979532"/>
            <a:ext cx="10085695" cy="445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630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DAE21-013B-534E-9F8C-54AFED2A5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627" y="518713"/>
            <a:ext cx="10755573" cy="129302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Goal 2 </a:t>
            </a:r>
            <a:br>
              <a:rPr lang="en-US" dirty="0"/>
            </a:br>
            <a:r>
              <a:rPr lang="en-US" sz="3200" dirty="0"/>
              <a:t>(Pages/Screens per session &gt;= 2)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8EE993-78CF-DD44-92EC-91CF79B1AEA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75114" y="1968311"/>
            <a:ext cx="9706597" cy="435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85872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{AC1EA560-BD43-2D45-A222-8817A94CFCB0}tf10001079</Template>
  <TotalTime>51</TotalTime>
  <Words>49</Words>
  <Application>Microsoft Macintosh PowerPoint</Application>
  <PresentationFormat>Widescreen</PresentationFormat>
  <Paragraphs>17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Century Gothic</vt:lpstr>
      <vt:lpstr>Chalkduster</vt:lpstr>
      <vt:lpstr>Courier New</vt:lpstr>
      <vt:lpstr>Wingdings</vt:lpstr>
      <vt:lpstr>Vapor Trail</vt:lpstr>
      <vt:lpstr>Google analytics</vt:lpstr>
      <vt:lpstr>Travel Blog</vt:lpstr>
      <vt:lpstr>Audience overview</vt:lpstr>
      <vt:lpstr>Location Analytics</vt:lpstr>
      <vt:lpstr>Location Analytics</vt:lpstr>
      <vt:lpstr>Duration of view</vt:lpstr>
      <vt:lpstr>Goal  (General)</vt:lpstr>
      <vt:lpstr>Goal 1  (duration&gt;3 seconds)</vt:lpstr>
      <vt:lpstr>Goal 2  (Pages/Screens per session &gt;= 2)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analytics</dc:title>
  <dc:creator>Microsoft Office User</dc:creator>
  <cp:lastModifiedBy>Microsoft Office User</cp:lastModifiedBy>
  <cp:revision>5</cp:revision>
  <dcterms:created xsi:type="dcterms:W3CDTF">2019-02-26T00:28:46Z</dcterms:created>
  <dcterms:modified xsi:type="dcterms:W3CDTF">2019-02-26T23:20:27Z</dcterms:modified>
</cp:coreProperties>
</file>

<file path=docProps/thumbnail.jpeg>
</file>